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65" r:id="rId2"/>
    <p:sldId id="291" r:id="rId3"/>
    <p:sldId id="292" r:id="rId4"/>
    <p:sldId id="272" r:id="rId5"/>
    <p:sldId id="299" r:id="rId6"/>
    <p:sldId id="282" r:id="rId7"/>
    <p:sldId id="283" r:id="rId8"/>
    <p:sldId id="284" r:id="rId9"/>
    <p:sldId id="285" r:id="rId10"/>
    <p:sldId id="286" r:id="rId11"/>
    <p:sldId id="287" r:id="rId12"/>
    <p:sldId id="293" r:id="rId13"/>
    <p:sldId id="268" r:id="rId14"/>
    <p:sldId id="300" r:id="rId15"/>
    <p:sldId id="279" r:id="rId16"/>
    <p:sldId id="280" r:id="rId17"/>
    <p:sldId id="294" r:id="rId18"/>
    <p:sldId id="270" r:id="rId19"/>
    <p:sldId id="288" r:id="rId20"/>
    <p:sldId id="296" r:id="rId21"/>
    <p:sldId id="297" r:id="rId22"/>
    <p:sldId id="298" r:id="rId23"/>
    <p:sldId id="271" r:id="rId24"/>
    <p:sldId id="281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6"/>
    <p:restoredTop sz="82341"/>
  </p:normalViewPr>
  <p:slideViewPr>
    <p:cSldViewPr snapToGrid="0" snapToObjects="1">
      <p:cViewPr varScale="1">
        <p:scale>
          <a:sx n="146" d="100"/>
          <a:sy n="146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EXAMPLE - http://</a:t>
            </a:r>
            <a:r>
              <a:rPr lang="en-US" dirty="0" err="1"/>
              <a:t>cdsarc.u-strasbg.fr</a:t>
            </a:r>
            <a:r>
              <a:rPr lang="en-US" dirty="0"/>
              <a:t>/viz-bin/</a:t>
            </a:r>
            <a:r>
              <a:rPr lang="en-US" dirty="0" err="1"/>
              <a:t>Cat?cat</a:t>
            </a:r>
            <a:r>
              <a:rPr lang="en-US" dirty="0"/>
              <a:t>=B%2Fchandra&amp;target=</a:t>
            </a:r>
            <a:r>
              <a:rPr lang="en-US" dirty="0" err="1"/>
              <a:t>readme&amp;menu</a:t>
            </a:r>
            <a:r>
              <a:rPr lang="en-US" dirty="0"/>
              <a:t>=on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275584" y="2713423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CC0E2DEC-4CB9-F048-8FF0-DCCCE47C4244}"/>
              </a:ext>
            </a:extLst>
          </p:cNvPr>
          <p:cNvSpPr/>
          <p:nvPr/>
        </p:nvSpPr>
        <p:spPr>
          <a:xfrm>
            <a:off x="3275583" y="3105944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909C5140-7866-954B-A8FF-E1994D8D2EEC}"/>
              </a:ext>
            </a:extLst>
          </p:cNvPr>
          <p:cNvSpPr/>
          <p:nvPr/>
        </p:nvSpPr>
        <p:spPr>
          <a:xfrm>
            <a:off x="3275582" y="4481698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9A91321D-938B-8E4A-A0A5-37F1852075FE}"/>
              </a:ext>
            </a:extLst>
          </p:cNvPr>
          <p:cNvSpPr/>
          <p:nvPr/>
        </p:nvSpPr>
        <p:spPr>
          <a:xfrm>
            <a:off x="3275583" y="4062711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98824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 software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May 3, 11am</a:t>
            </a:r>
          </a:p>
          <a:p>
            <a:pPr>
              <a:spcAft>
                <a:spcPts val="3000"/>
              </a:spcAft>
            </a:pPr>
            <a:r>
              <a:rPr lang="en-US" dirty="0"/>
              <a:t>Version control – TODAY, 2-4:30, here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0D5-DC15-1241-8606-42F4B001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360" y="2943176"/>
            <a:ext cx="1300491" cy="543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BCCC0-71A6-384B-B2E1-C34F9DC1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606" y="3486238"/>
            <a:ext cx="3115082" cy="4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828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6083</TotalTime>
  <Words>2062</Words>
  <Application>Microsoft Macintosh PowerPoint</Application>
  <PresentationFormat>Widescreen</PresentationFormat>
  <Paragraphs>327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75</cp:revision>
  <dcterms:created xsi:type="dcterms:W3CDTF">2018-06-15T17:19:10Z</dcterms:created>
  <dcterms:modified xsi:type="dcterms:W3CDTF">2019-04-24T21:36:50Z</dcterms:modified>
</cp:coreProperties>
</file>